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08" r:id="rId5"/>
    <p:sldId id="398" r:id="rId6"/>
    <p:sldId id="311" r:id="rId7"/>
    <p:sldId id="399" r:id="rId8"/>
    <p:sldId id="401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ADE95E6C-3637-420F-88D9-AC57E866B143}"/>
    <pc:docChg chg="undo redo custSel addSld delSld modSld">
      <pc:chgData name="Siniša ᵀᴴᴱ ᴼᴿᴵᴳᴵᴻᴬᴸ Wolfenstein" userId="215f646470bc261a" providerId="LiveId" clId="{ADE95E6C-3637-420F-88D9-AC57E866B143}" dt="2021-02-10T07:41:31.300" v="833"/>
      <pc:docMkLst>
        <pc:docMk/>
      </pc:docMkLst>
      <pc:sldChg chg="addSp delSp modSp delAnim modAnim">
        <pc:chgData name="Siniša ᵀᴴᴱ ᴼᴿᴵᴳᴵᴻᴬᴸ Wolfenstein" userId="215f646470bc261a" providerId="LiveId" clId="{ADE95E6C-3637-420F-88D9-AC57E866B143}" dt="2021-02-10T07:12:42.090" v="38" actId="20577"/>
        <pc:sldMkLst>
          <pc:docMk/>
          <pc:sldMk cId="3127865205" sldId="308"/>
        </pc:sldMkLst>
        <pc:spChg chg="mod">
          <ac:chgData name="Siniša ᵀᴴᴱ ᴼᴿᴵᴳᴵᴻᴬᴸ Wolfenstein" userId="215f646470bc261a" providerId="LiveId" clId="{ADE95E6C-3637-420F-88D9-AC57E866B143}" dt="2021-02-10T07:12:42.090" v="38" actId="20577"/>
          <ac:spMkLst>
            <pc:docMk/>
            <pc:sldMk cId="3127865205" sldId="308"/>
            <ac:spMk id="27" creationId="{10333F66-C8B6-4273-844E-B19AC9BCB6A4}"/>
          </ac:spMkLst>
        </pc:spChg>
        <pc:picChg chg="del mod">
          <ac:chgData name="Siniša ᵀᴴᴱ ᴼᴿᴵᴳᴵᴻᴬᴸ Wolfenstein" userId="215f646470bc261a" providerId="LiveId" clId="{ADE95E6C-3637-420F-88D9-AC57E866B143}" dt="2021-02-10T07:11:00.575" v="1" actId="478"/>
          <ac:picMkLst>
            <pc:docMk/>
            <pc:sldMk cId="3127865205" sldId="308"/>
            <ac:picMk id="3" creationId="{F809E222-E536-4FAA-947C-4C34AA88E635}"/>
          </ac:picMkLst>
        </pc:picChg>
        <pc:picChg chg="add mod">
          <ac:chgData name="Siniša ᵀᴴᴱ ᴼᴿᴵᴳᴵᴻᴬᴸ Wolfenstein" userId="215f646470bc261a" providerId="LiveId" clId="{ADE95E6C-3637-420F-88D9-AC57E866B143}" dt="2021-02-10T07:11:30.179" v="11" actId="1038"/>
          <ac:picMkLst>
            <pc:docMk/>
            <pc:sldMk cId="3127865205" sldId="308"/>
            <ac:picMk id="1026" creationId="{9246BFE1-7B79-4729-ABAD-4A93B0B1F4D4}"/>
          </ac:picMkLst>
        </pc:picChg>
      </pc:sldChg>
      <pc:sldChg chg="delSp modSp delAnim">
        <pc:chgData name="Siniša ᵀᴴᴱ ᴼᴿᴵᴳᴵᴻᴬᴸ Wolfenstein" userId="215f646470bc261a" providerId="LiveId" clId="{ADE95E6C-3637-420F-88D9-AC57E866B143}" dt="2021-02-10T07:23:49.522" v="537" actId="14100"/>
        <pc:sldMkLst>
          <pc:docMk/>
          <pc:sldMk cId="1885293033" sldId="311"/>
        </pc:sldMkLst>
        <pc:spChg chg="mod">
          <ac:chgData name="Siniša ᵀᴴᴱ ᴼᴿᴵᴳᴵᴻᴬᴸ Wolfenstein" userId="215f646470bc261a" providerId="LiveId" clId="{ADE95E6C-3637-420F-88D9-AC57E866B143}" dt="2021-02-10T07:20:11.302" v="496" actId="20577"/>
          <ac:spMkLst>
            <pc:docMk/>
            <pc:sldMk cId="1885293033" sldId="31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ADE95E6C-3637-420F-88D9-AC57E866B143}" dt="2021-02-10T07:23:49.522" v="537" actId="14100"/>
          <ac:spMkLst>
            <pc:docMk/>
            <pc:sldMk cId="1885293033" sldId="311"/>
            <ac:spMk id="22" creationId="{151D65D3-4850-4915-8A0C-0D6759583DE2}"/>
          </ac:spMkLst>
        </pc:spChg>
        <pc:spChg chg="del">
          <ac:chgData name="Siniša ᵀᴴᴱ ᴼᴿᴵᴳᴵᴻᴬᴸ Wolfenstein" userId="215f646470bc261a" providerId="LiveId" clId="{ADE95E6C-3637-420F-88D9-AC57E866B143}" dt="2021-02-10T07:23:10.758" v="526" actId="478"/>
          <ac:spMkLst>
            <pc:docMk/>
            <pc:sldMk cId="1885293033" sldId="311"/>
            <ac:spMk id="45" creationId="{A04A5AF2-E231-4214-B3DC-068D88D71065}"/>
          </ac:spMkLst>
        </pc:spChg>
        <pc:picChg chg="mod">
          <ac:chgData name="Siniša ᵀᴴᴱ ᴼᴿᴵᴳᴵᴻᴬᴸ Wolfenstein" userId="215f646470bc261a" providerId="LiveId" clId="{ADE95E6C-3637-420F-88D9-AC57E866B143}" dt="2021-02-10T07:23:45.187" v="536" actId="1038"/>
          <ac:picMkLst>
            <pc:docMk/>
            <pc:sldMk cId="1885293033" sldId="31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ADE95E6C-3637-420F-88D9-AC57E866B143}" dt="2021-02-10T07:20:44.404" v="497" actId="14826"/>
          <ac:picMkLst>
            <pc:docMk/>
            <pc:sldMk cId="1885293033" sldId="311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ADE95E6C-3637-420F-88D9-AC57E866B143}" dt="2021-02-10T07:23:12.254" v="527" actId="478"/>
          <ac:picMkLst>
            <pc:docMk/>
            <pc:sldMk cId="1885293033" sldId="311"/>
            <ac:picMk id="4" creationId="{D8439682-34D4-4CD4-A1A0-591A26F36928}"/>
          </ac:picMkLst>
        </pc:picChg>
      </pc:sldChg>
      <pc:sldChg chg="addSp delSp modSp delAnim modAnim">
        <pc:chgData name="Siniša ᵀᴴᴱ ᴼᴿᴵᴳᴵᴻᴬᴸ Wolfenstein" userId="215f646470bc261a" providerId="LiveId" clId="{ADE95E6C-3637-420F-88D9-AC57E866B143}" dt="2021-02-10T07:41:31.300" v="833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ADE95E6C-3637-420F-88D9-AC57E866B143}" dt="2021-02-10T07:18:07.989" v="411" actId="1076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ADE95E6C-3637-420F-88D9-AC57E866B143}" dt="2021-02-10T07:18:11.522" v="415" actId="20577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ADE95E6C-3637-420F-88D9-AC57E866B143}" dt="2021-02-10T07:18:17.553" v="420" actId="20577"/>
          <ac:spMkLst>
            <pc:docMk/>
            <pc:sldMk cId="1307051177" sldId="398"/>
            <ac:spMk id="17" creationId="{B8FCB2CF-42F7-4567-A046-04BE19855AAC}"/>
          </ac:spMkLst>
        </pc:spChg>
        <pc:spChg chg="add mod">
          <ac:chgData name="Siniša ᵀᴴᴱ ᴼᴿᴵᴳᴵᴻᴬᴸ Wolfenstein" userId="215f646470bc261a" providerId="LiveId" clId="{ADE95E6C-3637-420F-88D9-AC57E866B143}" dt="2021-02-10T07:19:57.175" v="494" actId="113"/>
          <ac:spMkLst>
            <pc:docMk/>
            <pc:sldMk cId="1307051177" sldId="398"/>
            <ac:spMk id="18" creationId="{05E33BDB-2E05-4975-8334-0E2F584DE7B9}"/>
          </ac:spMkLst>
        </pc:spChg>
        <pc:spChg chg="mod">
          <ac:chgData name="Siniša ᵀᴴᴱ ᴼᴿᴵᴳᴵᴻᴬᴸ Wolfenstein" userId="215f646470bc261a" providerId="LiveId" clId="{ADE95E6C-3637-420F-88D9-AC57E866B143}" dt="2021-02-10T07:18:23.714" v="428" actId="20577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ADE95E6C-3637-420F-88D9-AC57E866B143}" dt="2021-02-10T07:19:16.820" v="439" actId="1076"/>
          <ac:spMkLst>
            <pc:docMk/>
            <pc:sldMk cId="1307051177" sldId="398"/>
            <ac:spMk id="20" creationId="{5ECB7072-4268-4CB4-A2A0-AB1E3BCAE142}"/>
          </ac:spMkLst>
        </pc:spChg>
        <pc:spChg chg="mod">
          <ac:chgData name="Siniša ᵀᴴᴱ ᴼᴿᴵᴳᴵᴻᴬᴸ Wolfenstein" userId="215f646470bc261a" providerId="LiveId" clId="{ADE95E6C-3637-420F-88D9-AC57E866B143}" dt="2021-02-10T07:17:53.163" v="393" actId="20577"/>
          <ac:spMkLst>
            <pc:docMk/>
            <pc:sldMk cId="1307051177" sldId="398"/>
            <ac:spMk id="21" creationId="{6C0B1F74-ED3A-4258-BC22-FCA543A10E4B}"/>
          </ac:spMkLst>
        </pc:spChg>
        <pc:picChg chg="add mod">
          <ac:chgData name="Siniša ᵀᴴᴱ ᴼᴿᴵᴳᴵᴻᴬᴸ Wolfenstein" userId="215f646470bc261a" providerId="LiveId" clId="{ADE95E6C-3637-420F-88D9-AC57E866B143}" dt="2021-02-10T07:18:54.977" v="433" actId="1076"/>
          <ac:picMkLst>
            <pc:docMk/>
            <pc:sldMk cId="1307051177" sldId="398"/>
            <ac:picMk id="2" creationId="{CB81E437-2D27-450A-A57A-130E6D54236B}"/>
          </ac:picMkLst>
        </pc:picChg>
        <pc:picChg chg="mod">
          <ac:chgData name="Siniša ᵀᴴᴱ ᴼᴿᴵᴳᴵᴻᴬᴸ Wolfenstein" userId="215f646470bc261a" providerId="LiveId" clId="{ADE95E6C-3637-420F-88D9-AC57E866B143}" dt="2021-02-10T07:19:29.285" v="440" actId="1076"/>
          <ac:picMkLst>
            <pc:docMk/>
            <pc:sldMk cId="1307051177" sldId="398"/>
            <ac:picMk id="5" creationId="{44B6FF1D-B5F3-48C0-8B3E-91B3C919A286}"/>
          </ac:picMkLst>
        </pc:picChg>
        <pc:picChg chg="mod">
          <ac:chgData name="Siniša ᵀᴴᴱ ᴼᴿᴵᴳᴵᴻᴬᴸ Wolfenstein" userId="215f646470bc261a" providerId="LiveId" clId="{ADE95E6C-3637-420F-88D9-AC57E866B143}" dt="2021-02-10T07:16:35.704" v="199" actId="1036"/>
          <ac:picMkLst>
            <pc:docMk/>
            <pc:sldMk cId="1307051177" sldId="398"/>
            <ac:picMk id="8" creationId="{09E9B3B7-33F8-4B11-9770-D2826FC4481D}"/>
          </ac:picMkLst>
        </pc:picChg>
        <pc:picChg chg="mod">
          <ac:chgData name="Siniša ᵀᴴᴱ ᴼᴿᴵᴳᴵᴻᴬᴸ Wolfenstein" userId="215f646470bc261a" providerId="LiveId" clId="{ADE95E6C-3637-420F-88D9-AC57E866B143}" dt="2021-02-10T07:16:35.704" v="199" actId="1036"/>
          <ac:picMkLst>
            <pc:docMk/>
            <pc:sldMk cId="1307051177" sldId="398"/>
            <ac:picMk id="9" creationId="{02432B3B-03AB-44F4-8052-90A372BA45FF}"/>
          </ac:picMkLst>
        </pc:picChg>
        <pc:picChg chg="mod">
          <ac:chgData name="Siniša ᵀᴴᴱ ᴼᴿᴵᴳᴵᴻᴬᴸ Wolfenstein" userId="215f646470bc261a" providerId="LiveId" clId="{ADE95E6C-3637-420F-88D9-AC57E866B143}" dt="2021-02-10T07:16:35.704" v="199" actId="1036"/>
          <ac:picMkLst>
            <pc:docMk/>
            <pc:sldMk cId="1307051177" sldId="398"/>
            <ac:picMk id="10" creationId="{458A7D4F-E1E4-401D-B333-1F318CF4D94A}"/>
          </ac:picMkLst>
        </pc:picChg>
        <pc:picChg chg="mod">
          <ac:chgData name="Siniša ᵀᴴᴱ ᴼᴿᴵᴳᴵᴻᴬᴸ Wolfenstein" userId="215f646470bc261a" providerId="LiveId" clId="{ADE95E6C-3637-420F-88D9-AC57E866B143}" dt="2021-02-10T07:16:35.704" v="199" actId="1036"/>
          <ac:picMkLst>
            <pc:docMk/>
            <pc:sldMk cId="1307051177" sldId="398"/>
            <ac:picMk id="11" creationId="{A8A2B9A1-8336-4420-9B46-60E7AF895129}"/>
          </ac:picMkLst>
        </pc:picChg>
        <pc:picChg chg="mod">
          <ac:chgData name="Siniša ᵀᴴᴱ ᴼᴿᴵᴳᴵᴻᴬᴸ Wolfenstein" userId="215f646470bc261a" providerId="LiveId" clId="{ADE95E6C-3637-420F-88D9-AC57E866B143}" dt="2021-02-10T07:16:35.704" v="199" actId="1036"/>
          <ac:picMkLst>
            <pc:docMk/>
            <pc:sldMk cId="1307051177" sldId="398"/>
            <ac:picMk id="12" creationId="{3D9F8ABB-1D0F-4D7D-9A6E-F36BE4362131}"/>
          </ac:picMkLst>
        </pc:picChg>
        <pc:picChg chg="mod">
          <ac:chgData name="Siniša ᵀᴴᴱ ᴼᴿᴵᴳᴵᴻᴬᴸ Wolfenstein" userId="215f646470bc261a" providerId="LiveId" clId="{ADE95E6C-3637-420F-88D9-AC57E866B143}" dt="2021-02-10T07:16:35.704" v="199" actId="1036"/>
          <ac:picMkLst>
            <pc:docMk/>
            <pc:sldMk cId="1307051177" sldId="398"/>
            <ac:picMk id="13" creationId="{E618FA9D-10CF-4CF0-A917-ABD3DA1DA1FD}"/>
          </ac:picMkLst>
        </pc:picChg>
        <pc:picChg chg="mod">
          <ac:chgData name="Siniša ᵀᴴᴱ ᴼᴿᴵᴳᴵᴻᴬᴸ Wolfenstein" userId="215f646470bc261a" providerId="LiveId" clId="{ADE95E6C-3637-420F-88D9-AC57E866B143}" dt="2021-02-10T07:16:35.704" v="199" actId="1036"/>
          <ac:picMkLst>
            <pc:docMk/>
            <pc:sldMk cId="1307051177" sldId="398"/>
            <ac:picMk id="14" creationId="{7E3C0486-0DBE-4FA8-B375-97558C264B98}"/>
          </ac:picMkLst>
        </pc:picChg>
        <pc:picChg chg="del mod">
          <ac:chgData name="Siniša ᵀᴴᴱ ᴼᴿᴵᴳᴵᴻᴬᴸ Wolfenstein" userId="215f646470bc261a" providerId="LiveId" clId="{ADE95E6C-3637-420F-88D9-AC57E866B143}" dt="2021-02-10T07:18:29.094" v="429" actId="478"/>
          <ac:picMkLst>
            <pc:docMk/>
            <pc:sldMk cId="1307051177" sldId="398"/>
            <ac:picMk id="2050" creationId="{92416BBC-09B4-4461-94F1-B97DCE18A02D}"/>
          </ac:picMkLst>
        </pc:picChg>
      </pc:sldChg>
      <pc:sldChg chg="addSp modSp modAnim">
        <pc:chgData name="Siniša ᵀᴴᴱ ᴼᴿᴵᴳᴵᴻᴬᴸ Wolfenstein" userId="215f646470bc261a" providerId="LiveId" clId="{ADE95E6C-3637-420F-88D9-AC57E866B143}" dt="2021-02-10T07:34:41.738" v="671" actId="1076"/>
        <pc:sldMkLst>
          <pc:docMk/>
          <pc:sldMk cId="982562069" sldId="399"/>
        </pc:sldMkLst>
        <pc:spChg chg="add mod">
          <ac:chgData name="Siniša ᵀᴴᴱ ᴼᴿᴵᴳᴵᴻᴬᴸ Wolfenstein" userId="215f646470bc261a" providerId="LiveId" clId="{ADE95E6C-3637-420F-88D9-AC57E866B143}" dt="2021-02-10T07:32:24.213" v="664" actId="14100"/>
          <ac:spMkLst>
            <pc:docMk/>
            <pc:sldMk cId="982562069" sldId="399"/>
            <ac:spMk id="5" creationId="{6B603B1F-9FD2-4575-B943-EB8784BEF988}"/>
          </ac:spMkLst>
        </pc:spChg>
        <pc:spChg chg="mod">
          <ac:chgData name="Siniša ᵀᴴᴱ ᴼᴿᴵᴳᴵᴻᴬᴸ Wolfenstein" userId="215f646470bc261a" providerId="LiveId" clId="{ADE95E6C-3637-420F-88D9-AC57E866B143}" dt="2021-02-10T07:25:20.446" v="613" actId="20577"/>
          <ac:spMkLst>
            <pc:docMk/>
            <pc:sldMk cId="982562069" sldId="399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ADE95E6C-3637-420F-88D9-AC57E866B143}" dt="2021-02-10T07:31:19.335" v="615" actId="14100"/>
          <ac:picMkLst>
            <pc:docMk/>
            <pc:sldMk cId="982562069" sldId="399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ADE95E6C-3637-420F-88D9-AC57E866B143}" dt="2021-02-10T07:24:03.486" v="538" actId="14826"/>
          <ac:picMkLst>
            <pc:docMk/>
            <pc:sldMk cId="982562069" sldId="399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ADE95E6C-3637-420F-88D9-AC57E866B143}" dt="2021-02-10T07:34:41.738" v="671" actId="1076"/>
          <ac:picMkLst>
            <pc:docMk/>
            <pc:sldMk cId="982562069" sldId="399"/>
            <ac:picMk id="3074" creationId="{4B8D1546-7DE9-4BA4-8E53-FD40DC05ADCA}"/>
          </ac:picMkLst>
        </pc:picChg>
      </pc:sldChg>
      <pc:sldChg chg="modSp del">
        <pc:chgData name="Siniša ᵀᴴᴱ ᴼᴿᴵᴳᴵᴻᴬᴸ Wolfenstein" userId="215f646470bc261a" providerId="LiveId" clId="{ADE95E6C-3637-420F-88D9-AC57E866B143}" dt="2021-02-10T07:38:37.640" v="673" actId="2696"/>
        <pc:sldMkLst>
          <pc:docMk/>
          <pc:sldMk cId="2753872210" sldId="400"/>
        </pc:sldMkLst>
        <pc:picChg chg="mod">
          <ac:chgData name="Siniša ᵀᴴᴱ ᴼᴿᴵᴳᴵᴻᴬᴸ Wolfenstein" userId="215f646470bc261a" providerId="LiveId" clId="{ADE95E6C-3637-420F-88D9-AC57E866B143}" dt="2021-02-10T07:24:07.975" v="539" actId="14826"/>
          <ac:picMkLst>
            <pc:docMk/>
            <pc:sldMk cId="2753872210" sldId="400"/>
            <ac:picMk id="3" creationId="{2478E362-1B9A-4EA3-AB49-D906EB9517CD}"/>
          </ac:picMkLst>
        </pc:picChg>
      </pc:sldChg>
      <pc:sldChg chg="addSp delSp modSp add delAnim modAnim">
        <pc:chgData name="Siniša ᵀᴴᴱ ᴼᴿᴵᴳᴵᴻᴬᴸ Wolfenstein" userId="215f646470bc261a" providerId="LiveId" clId="{ADE95E6C-3637-420F-88D9-AC57E866B143}" dt="2021-02-10T07:40:15.054" v="831" actId="1076"/>
        <pc:sldMkLst>
          <pc:docMk/>
          <pc:sldMk cId="535852499" sldId="401"/>
        </pc:sldMkLst>
        <pc:spChg chg="mod">
          <ac:chgData name="Siniša ᵀᴴᴱ ᴼᴿᴵᴳᴵᴻᴬᴸ Wolfenstein" userId="215f646470bc261a" providerId="LiveId" clId="{ADE95E6C-3637-420F-88D9-AC57E866B143}" dt="2021-02-10T07:39:55.027" v="823" actId="1076"/>
          <ac:spMkLst>
            <pc:docMk/>
            <pc:sldMk cId="535852499" sldId="401"/>
            <ac:spMk id="22" creationId="{151D65D3-4850-4915-8A0C-0D6759583DE2}"/>
          </ac:spMkLst>
        </pc:spChg>
        <pc:picChg chg="del">
          <ac:chgData name="Siniša ᵀᴴᴱ ᴼᴿᴵᴳᴵᴻᴬᴸ Wolfenstein" userId="215f646470bc261a" providerId="LiveId" clId="{ADE95E6C-3637-420F-88D9-AC57E866B143}" dt="2021-02-10T07:38:35.089" v="672" actId="478"/>
          <ac:picMkLst>
            <pc:docMk/>
            <pc:sldMk cId="535852499" sldId="401"/>
            <ac:picMk id="2" creationId="{C6474CDB-18F1-4236-831A-8BD9BF6A56F0}"/>
          </ac:picMkLst>
        </pc:picChg>
        <pc:picChg chg="add mod">
          <ac:chgData name="Siniša ᵀᴴᴱ ᴼᴿᴵᴳᴵᴻᴬᴸ Wolfenstein" userId="215f646470bc261a" providerId="LiveId" clId="{ADE95E6C-3637-420F-88D9-AC57E866B143}" dt="2021-02-10T07:40:15.054" v="831" actId="1076"/>
          <ac:picMkLst>
            <pc:docMk/>
            <pc:sldMk cId="535852499" sldId="401"/>
            <ac:picMk id="5" creationId="{7A016FEC-9107-4487-9771-B203F1723AD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10.2.2021.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microsoft.com/office/2007/relationships/hdphoto" Target="../media/hdphoto2.wdp"/><Relationship Id="rId9" Type="http://schemas.openxmlformats.org/officeDocument/2006/relationships/hyperlink" Target="https://wordwall.net/resource/1072166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hyperlink" Target="https://wordwall.net/resource/1072258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va.com/design/play?category=tACVL2ns1Zw&amp;referrer=ecards-landing-page&amp;utm_source=onboardi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77826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HOLIDAYS;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Valentine’s</a:t>
            </a:r>
            <a:r>
              <a:rPr lang="hr-HR" sz="4000" dirty="0"/>
              <a:t> </a:t>
            </a:r>
            <a:r>
              <a:rPr lang="hr-HR" sz="4000" dirty="0" err="1"/>
              <a:t>Day</a:t>
            </a:r>
            <a:endParaRPr lang="hr-HR" sz="4000" dirty="0"/>
          </a:p>
          <a:p>
            <a:pPr algn="r"/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9246BFE1-7B79-4729-ABAD-4A93B0B1F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252" y="3583402"/>
            <a:ext cx="3501538" cy="213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955652" y="365604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592521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677627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2170723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207357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589104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3252498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3193093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077830" y="4074375"/>
            <a:ext cx="2169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2400" dirty="0">
                <a:latin typeface="Ink Free" panose="03080402000500000000" pitchFamily="66" charset="0"/>
              </a:rPr>
              <a:t>VALENTINE’S</a:t>
            </a:r>
            <a:br>
              <a:rPr lang="hr-HR" sz="2400" dirty="0">
                <a:latin typeface="Ink Free" panose="03080402000500000000" pitchFamily="66" charset="0"/>
              </a:rPr>
            </a:br>
            <a:r>
              <a:rPr lang="hr-HR" sz="2400" dirty="0">
                <a:latin typeface="Ink Free" panose="03080402000500000000" pitchFamily="66" charset="0"/>
              </a:rPr>
              <a:t>DAY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3054852" y="2805846"/>
            <a:ext cx="853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love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794464" y="2298942"/>
            <a:ext cx="1087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roses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452596" y="2231280"/>
            <a:ext cx="1375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hearts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0" y="1310506"/>
            <a:ext cx="11950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riječi vezanih za </a:t>
            </a:r>
            <a:r>
              <a:rPr lang="hr-HR" sz="2000" dirty="0" err="1"/>
              <a:t>Valentine’s</a:t>
            </a:r>
            <a:r>
              <a:rPr lang="hr-HR" sz="2000" dirty="0"/>
              <a:t> </a:t>
            </a:r>
            <a:r>
              <a:rPr lang="hr-HR" sz="2000" dirty="0" err="1"/>
              <a:t>Day</a:t>
            </a:r>
            <a:r>
              <a:rPr lang="hr-HR" sz="2000" dirty="0"/>
              <a:t> (Valentinovo), koje već znaš!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 rot="21356220">
            <a:off x="3134553" y="5900001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/>
              <a:t>When</a:t>
            </a:r>
            <a:r>
              <a:rPr lang="hr-HR" sz="2000" b="1" dirty="0"/>
              <a:t> do </a:t>
            </a:r>
            <a:r>
              <a:rPr lang="hr-HR" sz="2000" b="1" dirty="0" err="1"/>
              <a:t>we</a:t>
            </a:r>
            <a:r>
              <a:rPr lang="hr-HR" sz="2000" b="1" dirty="0"/>
              <a:t> </a:t>
            </a:r>
            <a:r>
              <a:rPr lang="hr-HR" sz="2000" b="1" dirty="0" err="1"/>
              <a:t>celebrate</a:t>
            </a:r>
            <a:r>
              <a:rPr lang="hr-HR" sz="2000" b="1" dirty="0"/>
              <a:t> </a:t>
            </a:r>
            <a:r>
              <a:rPr lang="hr-HR" sz="2000" b="1" dirty="0" err="1"/>
              <a:t>Valentine’s</a:t>
            </a:r>
            <a:r>
              <a:rPr lang="hr-HR" sz="2000" b="1" dirty="0"/>
              <a:t> </a:t>
            </a:r>
            <a:r>
              <a:rPr lang="hr-HR" sz="2000" b="1" dirty="0" err="1"/>
              <a:t>Day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Kada obilježavamo Valentinovo – Dan zaljubljenih?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5E33BDB-2E05-4975-8334-0E2F584DE7B9}"/>
              </a:ext>
            </a:extLst>
          </p:cNvPr>
          <p:cNvSpPr txBox="1">
            <a:spLocks/>
          </p:cNvSpPr>
          <p:nvPr/>
        </p:nvSpPr>
        <p:spPr>
          <a:xfrm>
            <a:off x="0" y="104289"/>
            <a:ext cx="12117727" cy="11590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Pokušaj odgonetnuti poruku na sljedećoj poveznici: </a:t>
            </a:r>
            <a:r>
              <a:rPr lang="hr-HR" sz="2000" i="1" dirty="0">
                <a:hlinkClick r:id="rId9"/>
              </a:rPr>
              <a:t>https://wordwall.net/resource/10721665</a:t>
            </a:r>
            <a:endParaRPr lang="hr-HR" sz="2000" i="1" dirty="0"/>
          </a:p>
          <a:p>
            <a:pPr algn="l"/>
            <a:r>
              <a:rPr lang="hr-HR" sz="2000" i="1" dirty="0"/>
              <a:t>Riječ je o jednoj romantičnoj poruci koju često šaljemo dragoj osobi na Valentinovo. </a:t>
            </a:r>
          </a:p>
          <a:p>
            <a:pPr algn="l"/>
            <a:r>
              <a:rPr lang="hr-HR" sz="2000" b="1" i="1" dirty="0"/>
              <a:t>Are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love? </a:t>
            </a:r>
            <a:r>
              <a:rPr lang="hr-HR" sz="2000" i="1" dirty="0"/>
              <a:t>Jesi li ti zaljubljen/zaljubljena?</a:t>
            </a:r>
          </a:p>
        </p:txBody>
      </p:sp>
      <p:pic>
        <p:nvPicPr>
          <p:cNvPr id="2" name="Picture 2" descr="https://clipartart.com/images/february-14-clipart-9.png">
            <a:extLst>
              <a:ext uri="{FF2B5EF4-FFF2-40B4-BE49-F238E27FC236}">
                <a16:creationId xmlns:a16="http://schemas.microsoft.com/office/drawing/2014/main" id="{CB81E437-2D27-450A-A57A-130E6D542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408" y="2926712"/>
            <a:ext cx="3711382" cy="380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 build="p"/>
      <p:bldP spid="1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5" y="13691"/>
            <a:ext cx="5112929" cy="683061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118.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27106"/>
            <a:ext cx="6566207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Pročitaj tekst.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654" y="1196561"/>
            <a:ext cx="10269887" cy="5557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" y="9306"/>
            <a:ext cx="5112762" cy="683938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330" y="167425"/>
            <a:ext cx="6610517" cy="6006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Odaberi jedan od ponuđenih odgovora.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58" y="979766"/>
            <a:ext cx="9359024" cy="56917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B603B1F-9FD2-4575-B943-EB8784BEF988}"/>
              </a:ext>
            </a:extLst>
          </p:cNvPr>
          <p:cNvSpPr txBox="1">
            <a:spLocks/>
          </p:cNvSpPr>
          <p:nvPr/>
        </p:nvSpPr>
        <p:spPr>
          <a:xfrm>
            <a:off x="9795172" y="5370490"/>
            <a:ext cx="2387260" cy="23068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354013" algn="l"/>
              </a:tabLst>
            </a:pPr>
            <a:r>
              <a:rPr lang="hr-HR" sz="2000" i="1" dirty="0"/>
              <a:t>Na ova pitanja možeš odgovoriti i na sljedećoj poveznici!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https://wordwall.net/resource/10722581</a:t>
            </a:r>
            <a:endParaRPr lang="hr-HR" sz="2000" i="1" dirty="0"/>
          </a:p>
          <a:p>
            <a:pPr marL="0" indent="0">
              <a:buNone/>
              <a:tabLst>
                <a:tab pos="354013" algn="l"/>
              </a:tabLst>
            </a:pPr>
            <a:endParaRPr lang="hr-HR" sz="2000" i="1" dirty="0"/>
          </a:p>
        </p:txBody>
      </p:sp>
      <p:pic>
        <p:nvPicPr>
          <p:cNvPr id="3074" name="Picture 2" descr="Vidi izvornu sliku">
            <a:extLst>
              <a:ext uri="{FF2B5EF4-FFF2-40B4-BE49-F238E27FC236}">
                <a16:creationId xmlns:a16="http://schemas.microsoft.com/office/drawing/2014/main" id="{4B8D1546-7DE9-4BA4-8E53-FD40DC05A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8373">
            <a:off x="9575764" y="2230889"/>
            <a:ext cx="2606667" cy="182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5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" y="9306"/>
            <a:ext cx="5112762" cy="683938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330" y="798490"/>
            <a:ext cx="6610517" cy="402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Uz pomoć nekog od digitalnih alata napravi digitalnu čestitku za svoju simpatiju!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Npr. možeš koristiti alat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https://www.canva.com/design/play?category=tACVL2ns1Zw&amp;referrer=ecards-landing-page&amp;utm_source=onboarding</a:t>
            </a:r>
            <a:endParaRPr lang="hr-HR" sz="2000" i="1" dirty="0"/>
          </a:p>
          <a:p>
            <a:pPr marL="0" indent="0">
              <a:buNone/>
            </a:pPr>
            <a:endParaRPr lang="en-US" sz="2000" b="1" dirty="0"/>
          </a:p>
        </p:txBody>
      </p:sp>
      <p:pic>
        <p:nvPicPr>
          <p:cNvPr id="5" name="Picture 2" descr="Vidi izvornu sliku">
            <a:extLst>
              <a:ext uri="{FF2B5EF4-FFF2-40B4-BE49-F238E27FC236}">
                <a16:creationId xmlns:a16="http://schemas.microsoft.com/office/drawing/2014/main" id="{7A016FEC-9107-4487-9771-B203F1723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01401"/>
            <a:ext cx="4906851" cy="343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85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0" ma:contentTypeDescription="Create a new document." ma:contentTypeScope="" ma:versionID="b66ef70009e096adbb6056f566095fec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d64130b968841b120175b55dae0eada7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54CFE8-A2C0-4A4E-BD71-39F5776215ED}">
  <ds:schemaRefs>
    <ds:schemaRef ds:uri="http://schemas.microsoft.com/office/2006/metadata/properties"/>
    <ds:schemaRef ds:uri="http://schemas.microsoft.com/office/infopath/2007/PartnerControls"/>
    <ds:schemaRef ds:uri="f87c038a-0f61-486c-a8ca-ffce83998b64"/>
  </ds:schemaRefs>
</ds:datastoreItem>
</file>

<file path=customXml/itemProps2.xml><?xml version="1.0" encoding="utf-8"?>
<ds:datastoreItem xmlns:ds="http://schemas.openxmlformats.org/officeDocument/2006/customXml" ds:itemID="{1EB343CF-7D1A-48FF-8B5C-2C8B269781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902432-74F7-4518-AED4-ABE61F04B3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3151</TotalTime>
  <Words>115</Words>
  <Application>Microsoft Office PowerPoint</Application>
  <PresentationFormat>Široki zaslon</PresentationFormat>
  <Paragraphs>16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Ink Free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274</cp:revision>
  <dcterms:created xsi:type="dcterms:W3CDTF">2017-01-15T10:30:28Z</dcterms:created>
  <dcterms:modified xsi:type="dcterms:W3CDTF">2021-02-10T07:42:19Z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